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Comfortaa"/>
      <p:regular r:id="rId18"/>
    </p:embeddedFont>
    <p:embeddedFont>
      <p:font typeface="Comfortaa"/>
      <p:regular r:id="rId19"/>
    </p:embeddedFont>
    <p:embeddedFont>
      <p:font typeface="Raleway Medium"/>
      <p:regular r:id="rId20"/>
    </p:embeddedFont>
    <p:embeddedFont>
      <p:font typeface="Raleway Medium"/>
      <p:regular r:id="rId21"/>
    </p:embeddedFont>
    <p:embeddedFont>
      <p:font typeface="Raleway Medium"/>
      <p:regular r:id="rId22"/>
    </p:embeddedFont>
    <p:embeddedFont>
      <p:font typeface="Raleway Medium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292668"/>
            <a:ext cx="7415927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🚖</a:t>
            </a:r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OLA Data Analyst Project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042172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This presentation explores my OLA Data Analyst project, where I analyzed ride trends using SQL and Power BI. I'll walk you through the process, insights, and recommendations.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552342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5531048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5504974"/>
            <a:ext cx="3404592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Sahazad Alam Ansiri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862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2118" y="3278743"/>
            <a:ext cx="13126164" cy="1193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Future Recommendations: Enhancements and Next Steps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52118" y="4902160"/>
            <a:ext cx="4160520" cy="709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5550" dirty="0"/>
          </a:p>
        </p:txBody>
      </p:sp>
      <p:sp>
        <p:nvSpPr>
          <p:cNvPr id="5" name="Text 2"/>
          <p:cNvSpPr/>
          <p:nvPr/>
        </p:nvSpPr>
        <p:spPr>
          <a:xfrm>
            <a:off x="1351240" y="5879782"/>
            <a:ext cx="2962156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Real-Time Data Analysis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52118" y="6307098"/>
            <a:ext cx="4160520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Integrating real-time data analysis to support dynamic pricing and operational decisions.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234940" y="4902160"/>
            <a:ext cx="4160520" cy="709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5550" dirty="0"/>
          </a:p>
        </p:txBody>
      </p:sp>
      <p:sp>
        <p:nvSpPr>
          <p:cNvPr id="8" name="Text 5"/>
          <p:cNvSpPr/>
          <p:nvPr/>
        </p:nvSpPr>
        <p:spPr>
          <a:xfrm>
            <a:off x="6078498" y="5879782"/>
            <a:ext cx="2473404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Predictive Modeling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5234940" y="6307098"/>
            <a:ext cx="4160520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Developing predictive models to forecast ride demand and optimize resource allocation.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9717762" y="4902160"/>
            <a:ext cx="4160520" cy="709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5550" dirty="0"/>
          </a:p>
        </p:txBody>
      </p:sp>
      <p:sp>
        <p:nvSpPr>
          <p:cNvPr id="11" name="Text 8"/>
          <p:cNvSpPr/>
          <p:nvPr/>
        </p:nvSpPr>
        <p:spPr>
          <a:xfrm>
            <a:off x="9717762" y="5879782"/>
            <a:ext cx="4160520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Customer Segmentation &amp; Personalization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717762" y="6605588"/>
            <a:ext cx="4160520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Leveraging data insights to create personalized experiences and tailored marketing campaigns.</a:t>
            </a: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93563"/>
            <a:ext cx="840807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                               Thank YOU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97311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645819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🔗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GitHub: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sahazadalam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
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🔗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LinkedIn: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Sahazad Alam Ansiri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95857"/>
            <a:ext cx="1264181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Analyzing Ride Trends Using SQL &amp; Power BI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398758"/>
            <a:ext cx="389882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Acquisition &amp; Preparation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3137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 gathered ride data from OLA's database and cleaned it for accuracy and consistency.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398758"/>
            <a:ext cx="359390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SQL Queries for Analysis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398847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 wrote SQL queries to extract key insights, such as popular routes, peak hours, and rider demographics.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398758"/>
            <a:ext cx="389882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Power BI Dashboard Design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33137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 used Power BI to create interactive dashboards with visualizations, enabling data exploration and storytelling.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43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072" y="3346609"/>
            <a:ext cx="9361051" cy="609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Introduction: Objectives and Agenda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68072" y="4532114"/>
            <a:ext cx="493752" cy="493752"/>
          </a:xfrm>
          <a:prstGeom prst="roundRect">
            <a:avLst>
              <a:gd name="adj" fmla="val 66670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957382" y="4632603"/>
            <a:ext cx="115014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481257" y="4532114"/>
            <a:ext cx="24384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Project Overview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481257" y="4968478"/>
            <a:ext cx="5724287" cy="1052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This project aimed to analyze OLA's ride data to identify trends and patterns, enabling informed decision-making.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4976" y="4532114"/>
            <a:ext cx="493752" cy="493752"/>
          </a:xfrm>
          <a:prstGeom prst="roundRect">
            <a:avLst>
              <a:gd name="adj" fmla="val 66670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7585829" y="4632603"/>
            <a:ext cx="172045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8138160" y="4532114"/>
            <a:ext cx="24384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Exploration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8138160" y="4968478"/>
            <a:ext cx="5724287" cy="701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I'll walk you through the process of gathering, preparing, and exploring the data.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68072" y="6487716"/>
            <a:ext cx="493752" cy="493752"/>
          </a:xfrm>
          <a:prstGeom prst="roundRect">
            <a:avLst>
              <a:gd name="adj" fmla="val 66670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927259" y="6588204"/>
            <a:ext cx="175260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481257" y="6487716"/>
            <a:ext cx="3845481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Analysis &amp; Visualizations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481257" y="6924080"/>
            <a:ext cx="5724287" cy="701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I'll showcase how I used SQL queries and Power BI dashboards to analyze and visualize the data.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424976" y="6487716"/>
            <a:ext cx="493752" cy="493752"/>
          </a:xfrm>
          <a:prstGeom prst="roundRect">
            <a:avLst>
              <a:gd name="adj" fmla="val 66670"/>
            </a:avLst>
          </a:prstGeom>
          <a:solidFill>
            <a:srgbClr val="46464A"/>
          </a:solidFill>
          <a:ln/>
        </p:spPr>
      </p:sp>
      <p:sp>
        <p:nvSpPr>
          <p:cNvPr id="17" name="Text 14"/>
          <p:cNvSpPr/>
          <p:nvPr/>
        </p:nvSpPr>
        <p:spPr>
          <a:xfrm>
            <a:off x="7576304" y="6588204"/>
            <a:ext cx="190976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8138160" y="6487716"/>
            <a:ext cx="4010025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Findings &amp; Business Impact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8138160" y="6924080"/>
            <a:ext cx="5724287" cy="701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I'll discuss the key findings, their implications for OLA, and potential business benefits.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617" y="1103114"/>
            <a:ext cx="7583567" cy="1238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Exploration: Gathering and Preparing the Data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66617" y="2675930"/>
            <a:ext cx="3680341" cy="2625209"/>
          </a:xfrm>
          <a:prstGeom prst="roundRect">
            <a:avLst>
              <a:gd name="adj" fmla="val 12739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489502" y="2898815"/>
            <a:ext cx="2477095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Database Access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89502" y="3342203"/>
            <a:ext cx="3234571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 gained access to OLA's ride-sharing database containing detailed information on trips.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69843" y="2675930"/>
            <a:ext cx="3680341" cy="2625209"/>
          </a:xfrm>
          <a:prstGeom prst="roundRect">
            <a:avLst>
              <a:gd name="adj" fmla="val 12739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10392728" y="2898815"/>
            <a:ext cx="3234571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Cleaning &amp; Transformation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92728" y="3651885"/>
            <a:ext cx="3234571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 addressed data inconsistencies and missing values, ensuring data integrity and reliability.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66617" y="5524024"/>
            <a:ext cx="7583567" cy="1602343"/>
          </a:xfrm>
          <a:prstGeom prst="roundRect">
            <a:avLst>
              <a:gd name="adj" fmla="val 20870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6489502" y="5746909"/>
            <a:ext cx="2662833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Feature Engineering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489502" y="6190298"/>
            <a:ext cx="7137797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 engineered new features, such as time of day, day of week, and distance traveled, to enrich the data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753" y="931783"/>
            <a:ext cx="7689294" cy="1154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Analysis: Uncovering Insights with SQL Queries</a:t>
            </a:r>
            <a:endParaRPr lang="en-US" sz="36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753" y="2397919"/>
            <a:ext cx="519470" cy="5194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13753" y="3125153"/>
            <a:ext cx="2309217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Popular Routes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213753" y="3538538"/>
            <a:ext cx="3688794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 identified the most frequently traveled routes by analyzing trip origins and destinations.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253" y="2397919"/>
            <a:ext cx="519470" cy="5194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4253" y="3125153"/>
            <a:ext cx="2309217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Peak Hours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0214253" y="3538538"/>
            <a:ext cx="3688794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 analyzed ride volumes across different time periods to identify peak demand hours.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753" y="5159573"/>
            <a:ext cx="519470" cy="5194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13753" y="5886807"/>
            <a:ext cx="2466142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Rider Demographics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213753" y="6300192"/>
            <a:ext cx="3688794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 explored rider characteristics, such as age, gender, and location, to understand customer segments.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612" y="582692"/>
            <a:ext cx="7663577" cy="1762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Visualizations: Designing Impactful Power BI Dashboards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532364" y="2662595"/>
            <a:ext cx="22860" cy="4984194"/>
          </a:xfrm>
          <a:prstGeom prst="roundRect">
            <a:avLst>
              <a:gd name="adj" fmla="val 1387900"/>
            </a:avLst>
          </a:prstGeom>
          <a:solidFill>
            <a:srgbClr val="5F5F63"/>
          </a:solidFill>
          <a:ln/>
        </p:spPr>
      </p:sp>
      <p:sp>
        <p:nvSpPr>
          <p:cNvPr id="5" name="Shape 2"/>
          <p:cNvSpPr/>
          <p:nvPr/>
        </p:nvSpPr>
        <p:spPr>
          <a:xfrm>
            <a:off x="6758880" y="3126938"/>
            <a:ext cx="740212" cy="22860"/>
          </a:xfrm>
          <a:prstGeom prst="roundRect">
            <a:avLst>
              <a:gd name="adj" fmla="val 1387900"/>
            </a:avLst>
          </a:prstGeom>
          <a:solidFill>
            <a:srgbClr val="5F5F63"/>
          </a:solidFill>
          <a:ln/>
        </p:spPr>
      </p:sp>
      <p:sp>
        <p:nvSpPr>
          <p:cNvPr id="6" name="Shape 3"/>
          <p:cNvSpPr/>
          <p:nvPr/>
        </p:nvSpPr>
        <p:spPr>
          <a:xfrm>
            <a:off x="6305848" y="2900482"/>
            <a:ext cx="475893" cy="475893"/>
          </a:xfrm>
          <a:prstGeom prst="roundRect">
            <a:avLst>
              <a:gd name="adj" fmla="val 66669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6488370" y="2997398"/>
            <a:ext cx="110847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707035" y="2874050"/>
            <a:ext cx="2350175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Interactive Charts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707035" y="3294578"/>
            <a:ext cx="6183154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 used charts and graphs to visualize key metrics like ride volume, average trip time, and rider satisfaction.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8880" y="4858822"/>
            <a:ext cx="740212" cy="22860"/>
          </a:xfrm>
          <a:prstGeom prst="roundRect">
            <a:avLst>
              <a:gd name="adj" fmla="val 1387900"/>
            </a:avLst>
          </a:prstGeom>
          <a:solidFill>
            <a:srgbClr val="5F5F63"/>
          </a:solidFill>
          <a:ln/>
        </p:spPr>
      </p:sp>
      <p:sp>
        <p:nvSpPr>
          <p:cNvPr id="11" name="Shape 8"/>
          <p:cNvSpPr/>
          <p:nvPr/>
        </p:nvSpPr>
        <p:spPr>
          <a:xfrm>
            <a:off x="6305848" y="4632365"/>
            <a:ext cx="475893" cy="475893"/>
          </a:xfrm>
          <a:prstGeom prst="roundRect">
            <a:avLst>
              <a:gd name="adj" fmla="val 66669"/>
            </a:avLst>
          </a:prstGeom>
          <a:solidFill>
            <a:srgbClr val="46464A"/>
          </a:solidFill>
          <a:ln/>
        </p:spPr>
      </p:sp>
      <p:sp>
        <p:nvSpPr>
          <p:cNvPr id="12" name="Text 9"/>
          <p:cNvSpPr/>
          <p:nvPr/>
        </p:nvSpPr>
        <p:spPr>
          <a:xfrm>
            <a:off x="6460867" y="4729282"/>
            <a:ext cx="165854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707035" y="4605933"/>
            <a:ext cx="2350175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Geographic Maps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7707035" y="5026462"/>
            <a:ext cx="6183154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 incorporated maps to show the distribution of rides across different locations and regions.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8880" y="6590705"/>
            <a:ext cx="740212" cy="22860"/>
          </a:xfrm>
          <a:prstGeom prst="roundRect">
            <a:avLst>
              <a:gd name="adj" fmla="val 1387900"/>
            </a:avLst>
          </a:prstGeom>
          <a:solidFill>
            <a:srgbClr val="5F5F63"/>
          </a:solidFill>
          <a:ln/>
        </p:spPr>
      </p:sp>
      <p:sp>
        <p:nvSpPr>
          <p:cNvPr id="16" name="Shape 13"/>
          <p:cNvSpPr/>
          <p:nvPr/>
        </p:nvSpPr>
        <p:spPr>
          <a:xfrm>
            <a:off x="6305848" y="6364248"/>
            <a:ext cx="475893" cy="475893"/>
          </a:xfrm>
          <a:prstGeom prst="roundRect">
            <a:avLst>
              <a:gd name="adj" fmla="val 66669"/>
            </a:avLst>
          </a:prstGeom>
          <a:solidFill>
            <a:srgbClr val="46464A"/>
          </a:solidFill>
          <a:ln/>
        </p:spPr>
      </p:sp>
      <p:sp>
        <p:nvSpPr>
          <p:cNvPr id="17" name="Text 14"/>
          <p:cNvSpPr/>
          <p:nvPr/>
        </p:nvSpPr>
        <p:spPr>
          <a:xfrm>
            <a:off x="6459319" y="6461165"/>
            <a:ext cx="168950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707035" y="6337816"/>
            <a:ext cx="2575441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Filters &amp; Slicers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707035" y="6758345"/>
            <a:ext cx="6183154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 added filters and slicers to enable interactive exploration of the data and customized insights.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075" y="619244"/>
            <a:ext cx="7567851" cy="1250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Findings: Identifying Trends and Patterns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75" y="2207895"/>
            <a:ext cx="1125855" cy="18014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51710" y="2433042"/>
            <a:ext cx="2593419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Ride Volume Growth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251710" y="2880717"/>
            <a:ext cx="6104215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My analysis revealed a significant increase in ride volume, indicating OLA's growing popularity.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75" y="4009311"/>
            <a:ext cx="1125855" cy="180141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51710" y="4234458"/>
            <a:ext cx="2916555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Peak Hours Variations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251710" y="4682133"/>
            <a:ext cx="6104215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 identified distinct peak hours for different days of the week, highlighting variations in demand patterns.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75" y="5810726"/>
            <a:ext cx="1125855" cy="18014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51710" y="6035873"/>
            <a:ext cx="2883813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Demographic Insights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251710" y="6483548"/>
            <a:ext cx="6104215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data indicated a preference for ride-sharing among younger demographics and urban dwellers.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9983" y="645438"/>
            <a:ext cx="12990433" cy="1301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Business Impact: Interpreting Results for Decision Making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5851" y="2415540"/>
            <a:ext cx="2143363" cy="16839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9906" y="3240524"/>
            <a:ext cx="115133" cy="468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5373410" y="2649736"/>
            <a:ext cx="3663077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Optimized Pricing Strategy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373410" y="3115628"/>
            <a:ext cx="8202811" cy="749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Data insights can inform pricing adjustments based on demand variations and customer segmentation.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5197673" y="4113371"/>
            <a:ext cx="8554283" cy="15240"/>
          </a:xfrm>
          <a:prstGeom prst="roundRect">
            <a:avLst>
              <a:gd name="adj" fmla="val 2306154"/>
            </a:avLst>
          </a:prstGeom>
          <a:solidFill>
            <a:srgbClr val="5F5F63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169" y="4157901"/>
            <a:ext cx="4286726" cy="168390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1331" y="4765477"/>
            <a:ext cx="172164" cy="468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6445091" y="4392097"/>
            <a:ext cx="429244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Targeted Marketing Campaigns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6445091" y="4857988"/>
            <a:ext cx="7131129" cy="749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Demographics insights can guide targeted marketing campaigns to attract specific customer segments.</a:t>
            </a:r>
            <a:endParaRPr lang="en-US" sz="1800" dirty="0"/>
          </a:p>
        </p:txBody>
      </p:sp>
      <p:sp>
        <p:nvSpPr>
          <p:cNvPr id="12" name="Shape 8"/>
          <p:cNvSpPr/>
          <p:nvPr/>
        </p:nvSpPr>
        <p:spPr>
          <a:xfrm>
            <a:off x="6269355" y="5855732"/>
            <a:ext cx="7482602" cy="15240"/>
          </a:xfrm>
          <a:prstGeom prst="roundRect">
            <a:avLst>
              <a:gd name="adj" fmla="val 2306154"/>
            </a:avLst>
          </a:prstGeom>
          <a:solidFill>
            <a:srgbClr val="5F5F63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68" y="5900261"/>
            <a:ext cx="6430208" cy="168390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9783" y="6507837"/>
            <a:ext cx="175379" cy="468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0"/>
          <p:cNvSpPr/>
          <p:nvPr/>
        </p:nvSpPr>
        <p:spPr>
          <a:xfrm>
            <a:off x="7516773" y="6134457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Fleet Management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7516773" y="6600349"/>
            <a:ext cx="6059448" cy="749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Data analysis can help optimize fleet size and distribution to meet fluctuating demand patterns.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8673" y="819983"/>
            <a:ext cx="13013055" cy="1283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Challenges and Limitations: Addressing Data Complexities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808673" y="2565797"/>
            <a:ext cx="2168723" cy="1291114"/>
          </a:xfrm>
          <a:prstGeom prst="roundRect">
            <a:avLst>
              <a:gd name="adj" fmla="val 26844"/>
            </a:avLst>
          </a:prstGeom>
          <a:solidFill>
            <a:srgbClr val="46464A"/>
          </a:solidFill>
          <a:ln/>
        </p:spPr>
      </p:sp>
      <p:sp>
        <p:nvSpPr>
          <p:cNvPr id="4" name="Text 2"/>
          <p:cNvSpPr/>
          <p:nvPr/>
        </p:nvSpPr>
        <p:spPr>
          <a:xfrm>
            <a:off x="1039654" y="2980253"/>
            <a:ext cx="113586" cy="462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3208377" y="2796778"/>
            <a:ext cx="4191238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Accuracy &amp; Completeness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3208377" y="3256240"/>
            <a:ext cx="9814441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Addressing inconsistencies and missing values in the data was crucial for accurate analysis.</a:t>
            </a:r>
            <a:endParaRPr lang="en-US" sz="1800" dirty="0"/>
          </a:p>
        </p:txBody>
      </p:sp>
      <p:sp>
        <p:nvSpPr>
          <p:cNvPr id="7" name="Shape 5"/>
          <p:cNvSpPr/>
          <p:nvPr/>
        </p:nvSpPr>
        <p:spPr>
          <a:xfrm>
            <a:off x="3092887" y="3841671"/>
            <a:ext cx="10613350" cy="15240"/>
          </a:xfrm>
          <a:prstGeom prst="roundRect">
            <a:avLst>
              <a:gd name="adj" fmla="val 2274174"/>
            </a:avLst>
          </a:prstGeom>
          <a:solidFill>
            <a:srgbClr val="5F5F63"/>
          </a:solidFill>
          <a:ln/>
        </p:spPr>
      </p:sp>
      <p:sp>
        <p:nvSpPr>
          <p:cNvPr id="8" name="Shape 6"/>
          <p:cNvSpPr/>
          <p:nvPr/>
        </p:nvSpPr>
        <p:spPr>
          <a:xfrm>
            <a:off x="808673" y="3972401"/>
            <a:ext cx="4337566" cy="1660803"/>
          </a:xfrm>
          <a:prstGeom prst="roundRect">
            <a:avLst>
              <a:gd name="adj" fmla="val 20868"/>
            </a:avLst>
          </a:prstGeom>
          <a:solidFill>
            <a:srgbClr val="46464A"/>
          </a:solidFill>
          <a:ln/>
        </p:spPr>
      </p:sp>
      <p:sp>
        <p:nvSpPr>
          <p:cNvPr id="9" name="Text 7"/>
          <p:cNvSpPr/>
          <p:nvPr/>
        </p:nvSpPr>
        <p:spPr>
          <a:xfrm>
            <a:off x="1039654" y="4571762"/>
            <a:ext cx="169783" cy="462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8"/>
          <p:cNvSpPr/>
          <p:nvPr/>
        </p:nvSpPr>
        <p:spPr>
          <a:xfrm>
            <a:off x="5377220" y="4203383"/>
            <a:ext cx="3131225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Security &amp; Privacy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5377220" y="4662845"/>
            <a:ext cx="8213527" cy="739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Ensuring data confidentiality and complying with privacy regulations was a priority during analysis.</a:t>
            </a:r>
            <a:endParaRPr lang="en-US" sz="1800" dirty="0"/>
          </a:p>
        </p:txBody>
      </p:sp>
      <p:sp>
        <p:nvSpPr>
          <p:cNvPr id="12" name="Shape 10"/>
          <p:cNvSpPr/>
          <p:nvPr/>
        </p:nvSpPr>
        <p:spPr>
          <a:xfrm>
            <a:off x="5261729" y="5617964"/>
            <a:ext cx="8444508" cy="15240"/>
          </a:xfrm>
          <a:prstGeom prst="roundRect">
            <a:avLst>
              <a:gd name="adj" fmla="val 2274174"/>
            </a:avLst>
          </a:prstGeom>
          <a:solidFill>
            <a:srgbClr val="5F5F63"/>
          </a:solidFill>
          <a:ln/>
        </p:spPr>
      </p:sp>
      <p:sp>
        <p:nvSpPr>
          <p:cNvPr id="13" name="Shape 11"/>
          <p:cNvSpPr/>
          <p:nvPr/>
        </p:nvSpPr>
        <p:spPr>
          <a:xfrm>
            <a:off x="808673" y="5748695"/>
            <a:ext cx="6506528" cy="1660803"/>
          </a:xfrm>
          <a:prstGeom prst="roundRect">
            <a:avLst>
              <a:gd name="adj" fmla="val 20868"/>
            </a:avLst>
          </a:prstGeom>
          <a:solidFill>
            <a:srgbClr val="46464A"/>
          </a:solidFill>
          <a:ln/>
        </p:spPr>
      </p:sp>
      <p:sp>
        <p:nvSpPr>
          <p:cNvPr id="14" name="Text 12"/>
          <p:cNvSpPr/>
          <p:nvPr/>
        </p:nvSpPr>
        <p:spPr>
          <a:xfrm>
            <a:off x="1039654" y="6348055"/>
            <a:ext cx="172998" cy="462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250" dirty="0"/>
          </a:p>
        </p:txBody>
      </p:sp>
      <p:sp>
        <p:nvSpPr>
          <p:cNvPr id="15" name="Text 13"/>
          <p:cNvSpPr/>
          <p:nvPr/>
        </p:nvSpPr>
        <p:spPr>
          <a:xfrm>
            <a:off x="7546181" y="5979676"/>
            <a:ext cx="3516868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Volume &amp; Complexity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7546181" y="6439138"/>
            <a:ext cx="6044565" cy="739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Managing large datasets and handling complex data structures posed challenges for analysis.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2025-01-31T02:36:50Z</dcterms:created>
  <dcterms:modified xsi:type="dcterms:W3CDTF">2025-01-31T02:36:50Z</dcterms:modified>
</cp:coreProperties>
</file>